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4319FB-C53A-4D08-BDA5-6C82746A6E6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12A379-82F6-477F-9D01-636B3B97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Bradley Hand ITC" pitchFamily="66" charset="0"/>
              </a:rPr>
              <a:t>Vocabulary</a:t>
            </a:r>
            <a:endParaRPr lang="en-US" sz="8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radley Hand ITC" pitchFamily="66" charset="0"/>
              </a:rPr>
              <a:t>By: 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radley Hand ITC" pitchFamily="66" charset="0"/>
              </a:rPr>
              <a:t>Cashae An-Unique </a:t>
            </a:r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Bradley Hand ITC" pitchFamily="66" charset="0"/>
              </a:rPr>
              <a:t>Vinson</a:t>
            </a:r>
            <a:endParaRPr lang="en-US" dirty="0">
              <a:solidFill>
                <a:schemeClr val="bg2">
                  <a:lumMod val="20000"/>
                  <a:lumOff val="80000"/>
                </a:schemeClr>
              </a:solidFill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4040188" cy="1295401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Application Window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28600"/>
            <a:ext cx="4041775" cy="1295401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Dialog Box launcher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52600"/>
            <a:ext cx="4040188" cy="43735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The main window that serves as the primary interface between the user and the application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52600"/>
            <a:ext cx="4041775" cy="43735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A small arrow in the lower-right corner of a group on the Ribbon; when clicked, it opens a dialog box with additional options and commands.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4040188" cy="838201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Document window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762000"/>
            <a:ext cx="4041775" cy="838201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file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The area in an application window where you enter new text and data or change existing text and data. 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A collection of information saved as a unit 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81001"/>
            <a:ext cx="4040188" cy="9144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File compatibility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381001"/>
            <a:ext cx="4041775" cy="9144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File extension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676400"/>
            <a:ext cx="4040188" cy="44497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The ability to open and work with files without a format conflict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Three or four characters automatically added to the filename when the document is saved; a period separates the filename and the extension, which typically identifies the type of file</a:t>
            </a:r>
          </a:p>
          <a:p>
            <a:pPr>
              <a:buNone/>
            </a:pP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04801"/>
            <a:ext cx="4040188" cy="9144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folder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304801"/>
            <a:ext cx="4041775" cy="9144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I-beam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676400"/>
            <a:ext cx="4040188" cy="44497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A means for organizing files into manageable groups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The shape the mouse pointer takes when it is positioned on text in a document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1"/>
            <a:ext cx="4040188" cy="9906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Insertion point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2401"/>
            <a:ext cx="4041775" cy="9906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Open a document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24000"/>
            <a:ext cx="4040188" cy="46021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A vertical blinking line in the document window that indicates the location in the document where new text and data will be entered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Click the office button and click the open folder icon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1"/>
            <a:ext cx="4040188" cy="9906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path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2401"/>
            <a:ext cx="4041775" cy="9906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Ribbon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24000"/>
            <a:ext cx="4040188" cy="46021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The route the operating system uses to locate a document; the path identifies the disk  and any folders relative to the location of the document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A banner in the Office Fluent user interface that organizes commands in logical groups presented on tabs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1"/>
            <a:ext cx="4040188" cy="10668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Save a document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2401"/>
            <a:ext cx="4041775" cy="1066800"/>
          </a:xfrm>
        </p:spPr>
        <p:txBody>
          <a:bodyPr/>
          <a:lstStyle/>
          <a:p>
            <a:pPr algn="ctr"/>
            <a:r>
              <a:rPr lang="en-US" dirty="0" smtClean="0">
                <a:latin typeface="Bradley Hand ITC" pitchFamily="66" charset="0"/>
              </a:rPr>
              <a:t>Screen tip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24000"/>
            <a:ext cx="4040188" cy="46021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Click the office button then go to the save as icon, then name your document and save it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0"/>
            <a:ext cx="4041775" cy="46021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A small window with descriptive text that appears when you position the mouse pointer on a command or control in the application window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adley Hand ITC" pitchFamily="66" charset="0"/>
              </a:rPr>
              <a:t>Scroll</a:t>
            </a:r>
            <a:endParaRPr lang="en-US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To move text and content vertically or horizontally on a display screen when searching for a particular section, line, option, and so on. 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</TotalTime>
  <Words>315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Vocabulary</vt:lpstr>
      <vt:lpstr>Slide 2</vt:lpstr>
      <vt:lpstr>Slide 3</vt:lpstr>
      <vt:lpstr>Slide 4</vt:lpstr>
      <vt:lpstr>Slide 5</vt:lpstr>
      <vt:lpstr>Slide 6</vt:lpstr>
      <vt:lpstr>Slide 7</vt:lpstr>
      <vt:lpstr>Slide 8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6</cp:revision>
  <dcterms:created xsi:type="dcterms:W3CDTF">2011-09-14T13:28:53Z</dcterms:created>
  <dcterms:modified xsi:type="dcterms:W3CDTF">2011-09-15T13:20:12Z</dcterms:modified>
</cp:coreProperties>
</file>